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9" r:id="rId4"/>
    <p:sldId id="258" r:id="rId5"/>
    <p:sldId id="262" r:id="rId6"/>
    <p:sldId id="263" r:id="rId7"/>
    <p:sldId id="261"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D741C"/>
    <a:srgbClr val="F4F9FC"/>
    <a:srgbClr val="0A54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1749" autoAdjust="0"/>
  </p:normalViewPr>
  <p:slideViewPr>
    <p:cSldViewPr snapToGrid="0" snapToObjects="1">
      <p:cViewPr varScale="1">
        <p:scale>
          <a:sx n="60" d="100"/>
          <a:sy n="60" d="100"/>
        </p:scale>
        <p:origin x="129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0.jpg>
</file>

<file path=ppt/media/image4.jpe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607276-D462-43FB-AE43-C7A58759D9EF}" type="datetimeFigureOut">
              <a:rPr lang="en-GB" smtClean="0"/>
              <a:t>03/02/2018</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D9537D-0912-4413-9C36-51DF4D0A6978}" type="slidenum">
              <a:rPr lang="en-GB" smtClean="0"/>
              <a:t>‹#›</a:t>
            </a:fld>
            <a:endParaRPr lang="en-GB"/>
          </a:p>
        </p:txBody>
      </p:sp>
    </p:spTree>
    <p:extLst>
      <p:ext uri="{BB962C8B-B14F-4D97-AF65-F5344CB8AC3E}">
        <p14:creationId xmlns:p14="http://schemas.microsoft.com/office/powerpoint/2010/main" val="927861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my names Brandon. I study computer science and in my spare time I’m a course representative, a halls representative, a faculty representative and I do Karate.</a:t>
            </a:r>
          </a:p>
        </p:txBody>
      </p:sp>
      <p:sp>
        <p:nvSpPr>
          <p:cNvPr id="4" name="Slide Number Placeholder 3"/>
          <p:cNvSpPr>
            <a:spLocks noGrp="1"/>
          </p:cNvSpPr>
          <p:nvPr>
            <p:ph type="sldNum" sz="quarter" idx="10"/>
          </p:nvPr>
        </p:nvSpPr>
        <p:spPr/>
        <p:txBody>
          <a:bodyPr/>
          <a:lstStyle/>
          <a:p>
            <a:fld id="{5AD9537D-0912-4413-9C36-51DF4D0A6978}" type="slidenum">
              <a:rPr lang="en-GB" smtClean="0"/>
              <a:t>2</a:t>
            </a:fld>
            <a:endParaRPr lang="en-GB"/>
          </a:p>
        </p:txBody>
      </p:sp>
    </p:spTree>
    <p:extLst>
      <p:ext uri="{BB962C8B-B14F-4D97-AF65-F5344CB8AC3E}">
        <p14:creationId xmlns:p14="http://schemas.microsoft.com/office/powerpoint/2010/main" val="2829851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 from Kent, which is the red part on the map. Specifically I’m from the most south-eastern part of Kent, 20 miles away from France. On very good days you can see France from my beach.</a:t>
            </a:r>
          </a:p>
          <a:p>
            <a:r>
              <a:rPr lang="en-GB" dirty="0" err="1"/>
              <a:t>Whilest</a:t>
            </a:r>
            <a:r>
              <a:rPr lang="en-GB" dirty="0"/>
              <a:t> in Kent I began my secondary school </a:t>
            </a:r>
            <a:r>
              <a:rPr lang="en-GB" dirty="0" err="1"/>
              <a:t>studys</a:t>
            </a:r>
            <a:r>
              <a:rPr lang="en-GB" dirty="0"/>
              <a:t> at the Marlowe Academy, Ramsgate School or The Royal Harbour Academy. We went through many names </a:t>
            </a:r>
            <a:r>
              <a:rPr lang="en-GB" dirty="0" err="1"/>
              <a:t>whilest</a:t>
            </a:r>
            <a:r>
              <a:rPr lang="en-GB" dirty="0"/>
              <a:t> I was there.</a:t>
            </a:r>
          </a:p>
        </p:txBody>
      </p:sp>
      <p:sp>
        <p:nvSpPr>
          <p:cNvPr id="4" name="Slide Number Placeholder 3"/>
          <p:cNvSpPr>
            <a:spLocks noGrp="1"/>
          </p:cNvSpPr>
          <p:nvPr>
            <p:ph type="sldNum" sz="quarter" idx="10"/>
          </p:nvPr>
        </p:nvSpPr>
        <p:spPr/>
        <p:txBody>
          <a:bodyPr/>
          <a:lstStyle/>
          <a:p>
            <a:fld id="{5AD9537D-0912-4413-9C36-51DF4D0A6978}" type="slidenum">
              <a:rPr lang="en-GB" smtClean="0"/>
              <a:t>3</a:t>
            </a:fld>
            <a:endParaRPr lang="en-GB"/>
          </a:p>
        </p:txBody>
      </p:sp>
    </p:spTree>
    <p:extLst>
      <p:ext uri="{BB962C8B-B14F-4D97-AF65-F5344CB8AC3E}">
        <p14:creationId xmlns:p14="http://schemas.microsoft.com/office/powerpoint/2010/main" val="382964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here’s a few news article titles that sum up my previous school. My school had 3 name-changes whilst I was there and we went through 8 principles. 4% of students in my year achieved more than 4 </a:t>
            </a:r>
            <a:r>
              <a:rPr lang="en-GB" dirty="0" err="1"/>
              <a:t>gcses</a:t>
            </a:r>
            <a:r>
              <a:rPr lang="en-GB" dirty="0"/>
              <a:t> at C-A* and 11% achieved 1 GCSE.  </a:t>
            </a:r>
          </a:p>
          <a:p>
            <a:endParaRPr lang="en-GB" dirty="0"/>
          </a:p>
          <a:p>
            <a:r>
              <a:rPr lang="en-GB" dirty="0"/>
              <a:t>I failed my GCSEs here, and I dropped out of sixth form after a year. You were only allowed to take 2 A levels at my sixth form, so I chose ICT and Drama. My drama teacher’s work visa had expired so she had to go back to Canada, leaving us without a drama teacher and my ICT teacher had no formal qualifications in ICT.  This may sound shocking but not many teachers would want to work at the “worst school in England”, which is why there was such a shortage of teachers. I dropped out of school to go to East Kent College, a local college.</a:t>
            </a:r>
          </a:p>
        </p:txBody>
      </p:sp>
      <p:sp>
        <p:nvSpPr>
          <p:cNvPr id="4" name="Slide Number Placeholder 3"/>
          <p:cNvSpPr>
            <a:spLocks noGrp="1"/>
          </p:cNvSpPr>
          <p:nvPr>
            <p:ph type="sldNum" sz="quarter" idx="10"/>
          </p:nvPr>
        </p:nvSpPr>
        <p:spPr/>
        <p:txBody>
          <a:bodyPr/>
          <a:lstStyle/>
          <a:p>
            <a:fld id="{5AD9537D-0912-4413-9C36-51DF4D0A6978}" type="slidenum">
              <a:rPr lang="en-GB" smtClean="0"/>
              <a:t>4</a:t>
            </a:fld>
            <a:endParaRPr lang="en-GB"/>
          </a:p>
        </p:txBody>
      </p:sp>
    </p:spTree>
    <p:extLst>
      <p:ext uri="{BB962C8B-B14F-4D97-AF65-F5344CB8AC3E}">
        <p14:creationId xmlns:p14="http://schemas.microsoft.com/office/powerpoint/2010/main" val="1629200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studied a level 3 BTEC in IT at East Kent College. I was meant to study a level 2 because I didn’t have GCSEs or A levels but the head of IT was lazy and decided he couldn’t be bothered to move me down to level 2, so I stayed on at level 3.</a:t>
            </a:r>
          </a:p>
          <a:p>
            <a:r>
              <a:rPr lang="en-GB" dirty="0"/>
              <a:t>I barely passed my first year, coming from a school where you had no homework and worked around an hour a day due to a shortage of staff it was a shock to me. I didn’t feel like working so hard.</a:t>
            </a:r>
          </a:p>
          <a:p>
            <a:endParaRPr lang="en-GB" dirty="0"/>
          </a:p>
          <a:p>
            <a:r>
              <a:rPr lang="en-GB" dirty="0"/>
              <a:t>In the second year I decided something had to change. I wanted a successful, fulfilled life so I decided to give it my all.</a:t>
            </a:r>
          </a:p>
          <a:p>
            <a:r>
              <a:rPr lang="en-GB" dirty="0"/>
              <a:t>My lowest grade that year was a distinction, I had the highest grades in the class.  When I applied to universities I applied to Greenwich, Kent and Christchurch. Unfortunately that lazy head of IT decided to put me on a regular diploma instead of the extended diploma despite me doing all the same work and units as people on the extended diploma and getting the highest possible grade, it wasn’t enough and I couldn’t go to university…</a:t>
            </a:r>
          </a:p>
        </p:txBody>
      </p:sp>
      <p:sp>
        <p:nvSpPr>
          <p:cNvPr id="4" name="Slide Number Placeholder 3"/>
          <p:cNvSpPr>
            <a:spLocks noGrp="1"/>
          </p:cNvSpPr>
          <p:nvPr>
            <p:ph type="sldNum" sz="quarter" idx="10"/>
          </p:nvPr>
        </p:nvSpPr>
        <p:spPr/>
        <p:txBody>
          <a:bodyPr/>
          <a:lstStyle/>
          <a:p>
            <a:fld id="{5AD9537D-0912-4413-9C36-51DF4D0A6978}" type="slidenum">
              <a:rPr lang="en-GB" smtClean="0"/>
              <a:t>5</a:t>
            </a:fld>
            <a:endParaRPr lang="en-GB"/>
          </a:p>
        </p:txBody>
      </p:sp>
    </p:spTree>
    <p:extLst>
      <p:ext uri="{BB962C8B-B14F-4D97-AF65-F5344CB8AC3E}">
        <p14:creationId xmlns:p14="http://schemas.microsoft.com/office/powerpoint/2010/main" val="3451610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stayed on at East Kent College to do a level 4 Higher National Certificate in Computing and Systems Development. Whilst at College I was elected to become the Student Union’s Higher Education Vice President alongside 9 other people. However, those 9 people all dropped out leaving me to run the students union and everything else that a team of 10 people were supposed to run!!</a:t>
            </a:r>
          </a:p>
          <a:p>
            <a:endParaRPr lang="en-GB" dirty="0"/>
          </a:p>
          <a:p>
            <a:r>
              <a:rPr lang="en-GB" dirty="0"/>
              <a:t>Throughout my life in the students union I ran events to promote people to vote, as seen in the picture above, I represented my college at national conferences and made sure every single student was happy. </a:t>
            </a:r>
          </a:p>
          <a:p>
            <a:endParaRPr lang="en-GB" dirty="0"/>
          </a:p>
          <a:p>
            <a:r>
              <a:rPr lang="en-GB" dirty="0"/>
              <a:t>Alongside this I also ran Free Code Camp Kent, a coding club based in the Kent area with around 200 members.</a:t>
            </a:r>
          </a:p>
          <a:p>
            <a:endParaRPr lang="en-GB" dirty="0"/>
          </a:p>
          <a:p>
            <a:r>
              <a:rPr lang="en-GB" dirty="0"/>
              <a:t>I was also taking my English and Maths GCSE </a:t>
            </a:r>
            <a:r>
              <a:rPr lang="en-GB" dirty="0" err="1"/>
              <a:t>classe</a:t>
            </a:r>
            <a:r>
              <a:rPr lang="en-GB" dirty="0"/>
              <a:t> at night because my day was so packed I couldn’t possibly fit it in!</a:t>
            </a:r>
          </a:p>
          <a:p>
            <a:endParaRPr lang="en-GB" dirty="0"/>
          </a:p>
          <a:p>
            <a:r>
              <a:rPr lang="en-GB" dirty="0"/>
              <a:t>At the end of the year I graduated East Kent College with a distinction in my level 4 (highest possible grade),  2 B’s in English and Maths, 4 Microsoft Certified </a:t>
            </a:r>
            <a:r>
              <a:rPr lang="en-GB" dirty="0" err="1"/>
              <a:t>Assiocate</a:t>
            </a:r>
            <a:r>
              <a:rPr lang="en-GB" dirty="0"/>
              <a:t> certificates in Networking, Security, Programming and Object Orientated Programming. In the end of year survey the satisfaction rating for the students union went from 30% to 85%!</a:t>
            </a:r>
          </a:p>
          <a:p>
            <a:endParaRPr lang="en-GB" dirty="0"/>
          </a:p>
          <a:p>
            <a:r>
              <a:rPr lang="en-GB" dirty="0"/>
              <a:t>I applied to Bath, Glasgow, Liverpool, Sheffield and Southampton and got offers from all 5 universities! </a:t>
            </a:r>
          </a:p>
          <a:p>
            <a:endParaRPr lang="en-GB" dirty="0"/>
          </a:p>
          <a:p>
            <a:r>
              <a:rPr lang="en-GB" dirty="0"/>
              <a:t>On a side note: All the universities I applied to in the previous year were around 100 in the league table, so not very good. This year all the universities I applied to were in the top 25 in the UK!</a:t>
            </a:r>
          </a:p>
        </p:txBody>
      </p:sp>
      <p:sp>
        <p:nvSpPr>
          <p:cNvPr id="4" name="Slide Number Placeholder 3"/>
          <p:cNvSpPr>
            <a:spLocks noGrp="1"/>
          </p:cNvSpPr>
          <p:nvPr>
            <p:ph type="sldNum" sz="quarter" idx="10"/>
          </p:nvPr>
        </p:nvSpPr>
        <p:spPr/>
        <p:txBody>
          <a:bodyPr/>
          <a:lstStyle/>
          <a:p>
            <a:fld id="{5AD9537D-0912-4413-9C36-51DF4D0A6978}" type="slidenum">
              <a:rPr lang="en-GB" smtClean="0"/>
              <a:t>6</a:t>
            </a:fld>
            <a:endParaRPr lang="en-GB"/>
          </a:p>
        </p:txBody>
      </p:sp>
    </p:spTree>
    <p:extLst>
      <p:ext uri="{BB962C8B-B14F-4D97-AF65-F5344CB8AC3E}">
        <p14:creationId xmlns:p14="http://schemas.microsoft.com/office/powerpoint/2010/main" val="8297112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5" Type="http://schemas.openxmlformats.org/officeDocument/2006/relationships/image" Target="../media/image4.jpeg"/><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stretch>
            <a:fillRect/>
          </a:stretch>
        </p:blipFill>
        <p:spPr>
          <a:xfrm>
            <a:off x="445926" y="369840"/>
            <a:ext cx="2677842" cy="1560397"/>
          </a:xfrm>
          <a:prstGeom prst="rect">
            <a:avLst/>
          </a:prstGeom>
        </p:spPr>
      </p:pic>
      <p:cxnSp>
        <p:nvCxnSpPr>
          <p:cNvPr id="9" name="Straight Connector 8"/>
          <p:cNvCxnSpPr/>
          <p:nvPr userDrawn="1"/>
        </p:nvCxnSpPr>
        <p:spPr>
          <a:xfrm>
            <a:off x="445926" y="6021102"/>
            <a:ext cx="6682916" cy="0"/>
          </a:xfrm>
          <a:prstGeom prst="line">
            <a:avLst/>
          </a:prstGeom>
          <a:ln w="76200" cmpd="sng">
            <a:solidFill>
              <a:srgbClr val="0A5466"/>
            </a:solidFil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75092" y="5786367"/>
            <a:ext cx="1407582" cy="292873"/>
          </a:xfrm>
          <a:prstGeom prst="rect">
            <a:avLst/>
          </a:prstGeom>
        </p:spPr>
      </p:pic>
      <p:pic>
        <p:nvPicPr>
          <p:cNvPr id="14" name="Picture 13"/>
          <p:cNvPicPr>
            <a:picLocks noChangeAspect="1"/>
          </p:cNvPicPr>
          <p:nvPr userDrawn="1"/>
        </p:nvPicPr>
        <p:blipFill>
          <a:blip r:embed="rId4"/>
          <a:stretch>
            <a:fillRect/>
          </a:stretch>
        </p:blipFill>
        <p:spPr>
          <a:xfrm>
            <a:off x="445926" y="6182142"/>
            <a:ext cx="8236748" cy="375951"/>
          </a:xfrm>
          <a:prstGeom prst="rect">
            <a:avLst/>
          </a:prstGeom>
        </p:spPr>
      </p:pic>
      <p:sp>
        <p:nvSpPr>
          <p:cNvPr id="17" name="Text Placeholder 19"/>
          <p:cNvSpPr>
            <a:spLocks noGrp="1"/>
          </p:cNvSpPr>
          <p:nvPr>
            <p:ph type="body" sz="quarter" idx="10" hasCustomPrompt="1"/>
          </p:nvPr>
        </p:nvSpPr>
        <p:spPr>
          <a:xfrm>
            <a:off x="313539" y="2764064"/>
            <a:ext cx="6945312" cy="841375"/>
          </a:xfrm>
        </p:spPr>
        <p:txBody>
          <a:bodyPr>
            <a:normAutofit/>
          </a:bodyPr>
          <a:lstStyle>
            <a:lvl1pPr marL="0" indent="0">
              <a:buNone/>
              <a:defRPr sz="4000" b="1" baseline="0">
                <a:solidFill>
                  <a:srgbClr val="CD741C"/>
                </a:solidFill>
              </a:defRPr>
            </a:lvl1pPr>
          </a:lstStyle>
          <a:p>
            <a:pPr lvl="0"/>
            <a:r>
              <a:rPr lang="en-GB" dirty="0"/>
              <a:t>Insert Title Header</a:t>
            </a:r>
            <a:endParaRPr lang="en-US" dirty="0"/>
          </a:p>
        </p:txBody>
      </p:sp>
      <p:sp>
        <p:nvSpPr>
          <p:cNvPr id="18" name="Text Placeholder 19"/>
          <p:cNvSpPr>
            <a:spLocks noGrp="1"/>
          </p:cNvSpPr>
          <p:nvPr>
            <p:ph type="body" sz="quarter" idx="11" hasCustomPrompt="1"/>
          </p:nvPr>
        </p:nvSpPr>
        <p:spPr>
          <a:xfrm>
            <a:off x="313539" y="3612859"/>
            <a:ext cx="6945312" cy="841375"/>
          </a:xfrm>
        </p:spPr>
        <p:txBody>
          <a:bodyPr>
            <a:normAutofit/>
          </a:bodyPr>
          <a:lstStyle>
            <a:lvl1pPr marL="0" indent="0">
              <a:buNone/>
              <a:defRPr sz="2400" b="1" baseline="0">
                <a:solidFill>
                  <a:srgbClr val="0A5466"/>
                </a:solidFill>
              </a:defRPr>
            </a:lvl1pPr>
          </a:lstStyle>
          <a:p>
            <a:pPr lvl="0"/>
            <a:r>
              <a:rPr lang="en-GB" dirty="0"/>
              <a:t>Insert Slide Subtitle</a:t>
            </a:r>
            <a:endParaRPr lang="en-US" dirty="0"/>
          </a:p>
        </p:txBody>
      </p:sp>
      <p:sp>
        <p:nvSpPr>
          <p:cNvPr id="20" name="Rectangle 19"/>
          <p:cNvSpPr/>
          <p:nvPr userDrawn="1"/>
        </p:nvSpPr>
        <p:spPr>
          <a:xfrm>
            <a:off x="4684485" y="0"/>
            <a:ext cx="4459515" cy="4671449"/>
          </a:xfrm>
          <a:prstGeom prst="rect">
            <a:avLst/>
          </a:prstGeom>
          <a:blipFill rotWithShape="1">
            <a:blip r:embed="rId5" cstate="screen">
              <a:alphaModFix amt="30000"/>
              <a:extLst>
                <a:ext uri="{28A0092B-C50C-407E-A947-70E740481C1C}">
                  <a14:useLocalDpi xmlns:a14="http://schemas.microsoft.com/office/drawing/2010/main"/>
                </a:ext>
              </a:extLst>
            </a:blip>
            <a:srcRect/>
            <a:stretch>
              <a:fillRect/>
            </a:stretch>
          </a:bli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2124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49F2711-FBE9-D94D-A115-7D33DAB4D4F7}" type="datetimeFigureOut">
              <a:rPr lang="en-US" smtClean="0"/>
              <a:t>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3971919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49F2711-FBE9-D94D-A115-7D33DAB4D4F7}" type="datetimeFigureOut">
              <a:rPr lang="en-US" smtClean="0"/>
              <a:t>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1191656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49F2711-FBE9-D94D-A115-7D33DAB4D4F7}" type="datetimeFigureOut">
              <a:rPr lang="en-US" smtClean="0"/>
              <a:t>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1477805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49F2711-FBE9-D94D-A115-7D33DAB4D4F7}" type="datetimeFigureOut">
              <a:rPr lang="en-US" smtClean="0"/>
              <a:t>2/3/2018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815360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2" name="Rectangle 11"/>
          <p:cNvSpPr/>
          <p:nvPr userDrawn="1"/>
        </p:nvSpPr>
        <p:spPr>
          <a:xfrm>
            <a:off x="242521" y="248889"/>
            <a:ext cx="8679700" cy="6382257"/>
          </a:xfrm>
          <a:custGeom>
            <a:avLst/>
            <a:gdLst/>
            <a:ahLst/>
            <a:cxnLst/>
            <a:rect l="l" t="t" r="r" b="b"/>
            <a:pathLst>
              <a:path w="8679700" h="6382257">
                <a:moveTo>
                  <a:pt x="0" y="0"/>
                </a:moveTo>
                <a:lnTo>
                  <a:pt x="8679700" y="0"/>
                </a:lnTo>
                <a:lnTo>
                  <a:pt x="8679700" y="2468622"/>
                </a:lnTo>
                <a:lnTo>
                  <a:pt x="8679700" y="3146197"/>
                </a:lnTo>
                <a:lnTo>
                  <a:pt x="8679700" y="4703358"/>
                </a:lnTo>
                <a:lnTo>
                  <a:pt x="8679700" y="5363310"/>
                </a:lnTo>
                <a:lnTo>
                  <a:pt x="8679700" y="6382256"/>
                </a:lnTo>
                <a:lnTo>
                  <a:pt x="7660774" y="6382256"/>
                </a:lnTo>
                <a:lnTo>
                  <a:pt x="7660753" y="6382257"/>
                </a:lnTo>
                <a:lnTo>
                  <a:pt x="1018947" y="6382257"/>
                </a:lnTo>
                <a:cubicBezTo>
                  <a:pt x="456198" y="6382257"/>
                  <a:pt x="0" y="5926059"/>
                  <a:pt x="0" y="5363310"/>
                </a:cubicBezTo>
                <a:lnTo>
                  <a:pt x="0" y="4703358"/>
                </a:lnTo>
                <a:lnTo>
                  <a:pt x="0" y="3146197"/>
                </a:lnTo>
                <a:close/>
              </a:path>
            </a:pathLst>
          </a:custGeom>
          <a:solidFill>
            <a:srgbClr val="F4F9F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7" name="Picture 6"/>
          <p:cNvPicPr>
            <a:picLocks noChangeAspect="1"/>
          </p:cNvPicPr>
          <p:nvPr userDrawn="1"/>
        </p:nvPicPr>
        <p:blipFill>
          <a:blip r:embed="rId2"/>
          <a:stretch>
            <a:fillRect/>
          </a:stretch>
        </p:blipFill>
        <p:spPr>
          <a:xfrm>
            <a:off x="535276" y="523003"/>
            <a:ext cx="2677842" cy="1560397"/>
          </a:xfrm>
          <a:prstGeom prst="rect">
            <a:avLst/>
          </a:prstGeom>
        </p:spPr>
      </p:pic>
      <p:cxnSp>
        <p:nvCxnSpPr>
          <p:cNvPr id="8" name="Straight Connector 7"/>
          <p:cNvCxnSpPr/>
          <p:nvPr userDrawn="1"/>
        </p:nvCxnSpPr>
        <p:spPr>
          <a:xfrm>
            <a:off x="3181208" y="6027484"/>
            <a:ext cx="4490115" cy="0"/>
          </a:xfrm>
          <a:prstGeom prst="line">
            <a:avLst/>
          </a:prstGeom>
          <a:ln w="76200" cmpd="sng">
            <a:solidFill>
              <a:srgbClr val="0A5466"/>
            </a:solidFill>
          </a:ln>
          <a:effectLst/>
        </p:spPr>
        <p:style>
          <a:lnRef idx="2">
            <a:schemeClr val="accent1"/>
          </a:lnRef>
          <a:fillRef idx="0">
            <a:schemeClr val="accent1"/>
          </a:fillRef>
          <a:effectRef idx="1">
            <a:schemeClr val="accent1"/>
          </a:effectRef>
          <a:fontRef idx="minor">
            <a:schemeClr val="tx1"/>
          </a:fontRef>
        </p:style>
      </p:cxn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774918" y="5890365"/>
            <a:ext cx="907755" cy="188875"/>
          </a:xfrm>
          <a:prstGeom prst="rect">
            <a:avLst/>
          </a:prstGeom>
        </p:spPr>
      </p:pic>
      <p:pic>
        <p:nvPicPr>
          <p:cNvPr id="10" name="Picture 9"/>
          <p:cNvPicPr>
            <a:picLocks noChangeAspect="1"/>
          </p:cNvPicPr>
          <p:nvPr userDrawn="1"/>
        </p:nvPicPr>
        <p:blipFill>
          <a:blip r:embed="rId4"/>
          <a:stretch>
            <a:fillRect/>
          </a:stretch>
        </p:blipFill>
        <p:spPr>
          <a:xfrm>
            <a:off x="3181208" y="6207671"/>
            <a:ext cx="5501466" cy="251104"/>
          </a:xfrm>
          <a:prstGeom prst="rect">
            <a:avLst/>
          </a:prstGeom>
        </p:spPr>
      </p:pic>
      <p:sp>
        <p:nvSpPr>
          <p:cNvPr id="20" name="Text Placeholder 19"/>
          <p:cNvSpPr>
            <a:spLocks noGrp="1"/>
          </p:cNvSpPr>
          <p:nvPr>
            <p:ph type="body" sz="quarter" idx="10" hasCustomPrompt="1"/>
          </p:nvPr>
        </p:nvSpPr>
        <p:spPr>
          <a:xfrm>
            <a:off x="445639" y="2764062"/>
            <a:ext cx="6945312" cy="841375"/>
          </a:xfrm>
        </p:spPr>
        <p:txBody>
          <a:bodyPr>
            <a:normAutofit/>
          </a:bodyPr>
          <a:lstStyle>
            <a:lvl1pPr marL="0" indent="0">
              <a:buNone/>
              <a:defRPr sz="4000" b="1" baseline="0">
                <a:solidFill>
                  <a:srgbClr val="CD741C"/>
                </a:solidFill>
              </a:defRPr>
            </a:lvl1pPr>
          </a:lstStyle>
          <a:p>
            <a:pPr lvl="0"/>
            <a:r>
              <a:rPr lang="en-GB" dirty="0"/>
              <a:t>Insert Title Header</a:t>
            </a:r>
            <a:endParaRPr lang="en-US" dirty="0"/>
          </a:p>
        </p:txBody>
      </p:sp>
      <p:sp>
        <p:nvSpPr>
          <p:cNvPr id="21" name="Text Placeholder 19"/>
          <p:cNvSpPr>
            <a:spLocks noGrp="1"/>
          </p:cNvSpPr>
          <p:nvPr>
            <p:ph type="body" sz="quarter" idx="11" hasCustomPrompt="1"/>
          </p:nvPr>
        </p:nvSpPr>
        <p:spPr>
          <a:xfrm>
            <a:off x="445639" y="3612857"/>
            <a:ext cx="6945312" cy="841375"/>
          </a:xfrm>
        </p:spPr>
        <p:txBody>
          <a:bodyPr>
            <a:normAutofit/>
          </a:bodyPr>
          <a:lstStyle>
            <a:lvl1pPr marL="0" indent="0">
              <a:buNone/>
              <a:defRPr sz="2400" b="1" baseline="0">
                <a:solidFill>
                  <a:srgbClr val="0A5466"/>
                </a:solidFill>
              </a:defRPr>
            </a:lvl1pPr>
          </a:lstStyle>
          <a:p>
            <a:pPr lvl="0"/>
            <a:r>
              <a:rPr lang="en-GB" dirty="0"/>
              <a:t>Insert Slide Subtitle</a:t>
            </a:r>
            <a:endParaRPr lang="en-US" dirty="0"/>
          </a:p>
        </p:txBody>
      </p:sp>
    </p:spTree>
    <p:extLst>
      <p:ext uri="{BB962C8B-B14F-4D97-AF65-F5344CB8AC3E}">
        <p14:creationId xmlns:p14="http://schemas.microsoft.com/office/powerpoint/2010/main" val="716680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3819" y="5895879"/>
            <a:ext cx="1185888" cy="691025"/>
          </a:xfrm>
          <a:prstGeom prst="rect">
            <a:avLst/>
          </a:prstGeom>
        </p:spPr>
      </p:pic>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8070" y="6342300"/>
            <a:ext cx="907755" cy="188875"/>
          </a:xfrm>
          <a:prstGeom prst="rect">
            <a:avLst/>
          </a:prstGeom>
        </p:spPr>
      </p:pic>
      <p:cxnSp>
        <p:nvCxnSpPr>
          <p:cNvPr id="9" name="Straight Connector 8"/>
          <p:cNvCxnSpPr/>
          <p:nvPr userDrawn="1"/>
        </p:nvCxnSpPr>
        <p:spPr>
          <a:xfrm>
            <a:off x="1608666" y="6498315"/>
            <a:ext cx="6149879" cy="0"/>
          </a:xfrm>
          <a:prstGeom prst="line">
            <a:avLst/>
          </a:prstGeom>
          <a:ln w="38100" cmpd="sng">
            <a:solidFill>
              <a:srgbClr val="0A5466"/>
            </a:solidFill>
          </a:ln>
          <a:effectLst/>
        </p:spPr>
        <p:style>
          <a:lnRef idx="2">
            <a:schemeClr val="accent1"/>
          </a:lnRef>
          <a:fillRef idx="0">
            <a:schemeClr val="accent1"/>
          </a:fillRef>
          <a:effectRef idx="1">
            <a:schemeClr val="accent1"/>
          </a:effectRef>
          <a:fontRef idx="minor">
            <a:schemeClr val="tx1"/>
          </a:fontRef>
        </p:style>
      </p:cxnSp>
      <p:sp>
        <p:nvSpPr>
          <p:cNvPr id="12" name="Text Placeholder 19"/>
          <p:cNvSpPr>
            <a:spLocks noGrp="1"/>
          </p:cNvSpPr>
          <p:nvPr>
            <p:ph type="body" sz="quarter" idx="10" hasCustomPrompt="1"/>
          </p:nvPr>
        </p:nvSpPr>
        <p:spPr>
          <a:xfrm>
            <a:off x="207033" y="247153"/>
            <a:ext cx="6945312" cy="841375"/>
          </a:xfrm>
        </p:spPr>
        <p:txBody>
          <a:bodyPr>
            <a:normAutofit/>
          </a:bodyPr>
          <a:lstStyle>
            <a:lvl1pPr marL="0" indent="0">
              <a:buNone/>
              <a:defRPr sz="4000" b="1" baseline="0">
                <a:solidFill>
                  <a:srgbClr val="CD741C"/>
                </a:solidFill>
              </a:defRPr>
            </a:lvl1pPr>
          </a:lstStyle>
          <a:p>
            <a:pPr lvl="0"/>
            <a:r>
              <a:rPr lang="en-GB" dirty="0"/>
              <a:t>Insert Title Header</a:t>
            </a:r>
            <a:endParaRPr lang="en-US" dirty="0"/>
          </a:p>
        </p:txBody>
      </p:sp>
      <p:sp>
        <p:nvSpPr>
          <p:cNvPr id="13" name="Text Placeholder 19"/>
          <p:cNvSpPr>
            <a:spLocks noGrp="1"/>
          </p:cNvSpPr>
          <p:nvPr>
            <p:ph type="body" sz="quarter" idx="11" hasCustomPrompt="1"/>
          </p:nvPr>
        </p:nvSpPr>
        <p:spPr>
          <a:xfrm>
            <a:off x="207033" y="1445569"/>
            <a:ext cx="6945312" cy="841375"/>
          </a:xfrm>
        </p:spPr>
        <p:txBody>
          <a:bodyPr>
            <a:normAutofit/>
          </a:bodyPr>
          <a:lstStyle>
            <a:lvl1pPr marL="0" indent="0">
              <a:buNone/>
              <a:defRPr sz="2400" b="1" baseline="0">
                <a:solidFill>
                  <a:srgbClr val="0A5466"/>
                </a:solidFill>
              </a:defRPr>
            </a:lvl1pPr>
          </a:lstStyle>
          <a:p>
            <a:pPr lvl="0"/>
            <a:r>
              <a:rPr lang="en-GB" dirty="0"/>
              <a:t>Main body text</a:t>
            </a:r>
            <a:endParaRPr lang="en-US" dirty="0"/>
          </a:p>
        </p:txBody>
      </p:sp>
    </p:spTree>
    <p:extLst>
      <p:ext uri="{BB962C8B-B14F-4D97-AF65-F5344CB8AC3E}">
        <p14:creationId xmlns:p14="http://schemas.microsoft.com/office/powerpoint/2010/main" val="2285674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10" name="Rectangle 11"/>
          <p:cNvSpPr/>
          <p:nvPr userDrawn="1"/>
        </p:nvSpPr>
        <p:spPr>
          <a:xfrm>
            <a:off x="242521" y="277941"/>
            <a:ext cx="8679700" cy="5306417"/>
          </a:xfrm>
          <a:custGeom>
            <a:avLst/>
            <a:gdLst/>
            <a:ahLst/>
            <a:cxnLst/>
            <a:rect l="l" t="t" r="r" b="b"/>
            <a:pathLst>
              <a:path w="8679700" h="5306417">
                <a:moveTo>
                  <a:pt x="0" y="0"/>
                </a:moveTo>
                <a:lnTo>
                  <a:pt x="8679700" y="0"/>
                </a:lnTo>
                <a:lnTo>
                  <a:pt x="8679700" y="1392782"/>
                </a:lnTo>
                <a:lnTo>
                  <a:pt x="8679700" y="2070357"/>
                </a:lnTo>
                <a:lnTo>
                  <a:pt x="8679700" y="3627518"/>
                </a:lnTo>
                <a:lnTo>
                  <a:pt x="8679700" y="4287470"/>
                </a:lnTo>
                <a:lnTo>
                  <a:pt x="8679700" y="5306416"/>
                </a:lnTo>
                <a:lnTo>
                  <a:pt x="7660774" y="5306416"/>
                </a:lnTo>
                <a:lnTo>
                  <a:pt x="7660753" y="5306417"/>
                </a:lnTo>
                <a:lnTo>
                  <a:pt x="1018947" y="5306417"/>
                </a:lnTo>
                <a:cubicBezTo>
                  <a:pt x="456198" y="5306417"/>
                  <a:pt x="0" y="4850219"/>
                  <a:pt x="0" y="4287470"/>
                </a:cubicBezTo>
                <a:lnTo>
                  <a:pt x="0" y="3627518"/>
                </a:lnTo>
                <a:lnTo>
                  <a:pt x="0" y="2070357"/>
                </a:lnTo>
                <a:close/>
              </a:path>
            </a:pathLst>
          </a:custGeom>
          <a:solidFill>
            <a:srgbClr val="0A546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3819" y="5895879"/>
            <a:ext cx="1185888" cy="691025"/>
          </a:xfrm>
          <a:prstGeom prst="rect">
            <a:avLst/>
          </a:prstGeom>
        </p:spPr>
      </p:pic>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8070" y="6342300"/>
            <a:ext cx="907755" cy="188875"/>
          </a:xfrm>
          <a:prstGeom prst="rect">
            <a:avLst/>
          </a:prstGeom>
        </p:spPr>
      </p:pic>
      <p:cxnSp>
        <p:nvCxnSpPr>
          <p:cNvPr id="9" name="Straight Connector 8"/>
          <p:cNvCxnSpPr/>
          <p:nvPr userDrawn="1"/>
        </p:nvCxnSpPr>
        <p:spPr>
          <a:xfrm>
            <a:off x="1608666" y="6498315"/>
            <a:ext cx="6149879" cy="0"/>
          </a:xfrm>
          <a:prstGeom prst="line">
            <a:avLst/>
          </a:prstGeom>
          <a:ln w="38100" cmpd="sng">
            <a:solidFill>
              <a:srgbClr val="0A5466"/>
            </a:solidFill>
          </a:ln>
          <a:effectLst/>
        </p:spPr>
        <p:style>
          <a:lnRef idx="2">
            <a:schemeClr val="accent1"/>
          </a:lnRef>
          <a:fillRef idx="0">
            <a:schemeClr val="accent1"/>
          </a:fillRef>
          <a:effectRef idx="1">
            <a:schemeClr val="accent1"/>
          </a:effectRef>
          <a:fontRef idx="minor">
            <a:schemeClr val="tx1"/>
          </a:fontRef>
        </p:style>
      </p:cxnSp>
      <p:sp>
        <p:nvSpPr>
          <p:cNvPr id="12" name="Text Placeholder 19"/>
          <p:cNvSpPr>
            <a:spLocks noGrp="1"/>
          </p:cNvSpPr>
          <p:nvPr>
            <p:ph type="body" sz="quarter" idx="10" hasCustomPrompt="1"/>
          </p:nvPr>
        </p:nvSpPr>
        <p:spPr>
          <a:xfrm>
            <a:off x="607276" y="1967408"/>
            <a:ext cx="6945312" cy="841375"/>
          </a:xfrm>
        </p:spPr>
        <p:txBody>
          <a:bodyPr>
            <a:normAutofit/>
          </a:bodyPr>
          <a:lstStyle>
            <a:lvl1pPr marL="0" indent="0">
              <a:buNone/>
              <a:defRPr sz="4000" b="1" baseline="0">
                <a:solidFill>
                  <a:srgbClr val="CD741C"/>
                </a:solidFill>
              </a:defRPr>
            </a:lvl1pPr>
          </a:lstStyle>
          <a:p>
            <a:pPr lvl="0"/>
            <a:r>
              <a:rPr lang="en-GB" dirty="0"/>
              <a:t>Section Header</a:t>
            </a:r>
            <a:endParaRPr lang="en-US" dirty="0"/>
          </a:p>
        </p:txBody>
      </p:sp>
      <p:sp>
        <p:nvSpPr>
          <p:cNvPr id="13" name="Text Placeholder 19"/>
          <p:cNvSpPr>
            <a:spLocks noGrp="1"/>
          </p:cNvSpPr>
          <p:nvPr>
            <p:ph type="body" sz="quarter" idx="11" hasCustomPrompt="1"/>
          </p:nvPr>
        </p:nvSpPr>
        <p:spPr>
          <a:xfrm>
            <a:off x="607276" y="2815630"/>
            <a:ext cx="6945312" cy="841375"/>
          </a:xfrm>
        </p:spPr>
        <p:txBody>
          <a:bodyPr>
            <a:normAutofit/>
          </a:bodyPr>
          <a:lstStyle>
            <a:lvl1pPr marL="0" indent="0">
              <a:buNone/>
              <a:defRPr sz="2400" b="1" baseline="0">
                <a:solidFill>
                  <a:schemeClr val="bg1"/>
                </a:solidFill>
              </a:defRPr>
            </a:lvl1pPr>
          </a:lstStyle>
          <a:p>
            <a:pPr lvl="0"/>
            <a:r>
              <a:rPr lang="en-GB" dirty="0"/>
              <a:t>Subtitle</a:t>
            </a:r>
            <a:endParaRPr lang="en-US" dirty="0"/>
          </a:p>
        </p:txBody>
      </p:sp>
    </p:spTree>
    <p:extLst>
      <p:ext uri="{BB962C8B-B14F-4D97-AF65-F5344CB8AC3E}">
        <p14:creationId xmlns:p14="http://schemas.microsoft.com/office/powerpoint/2010/main" val="587091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15" name="Picture Placeholder 2"/>
          <p:cNvSpPr>
            <a:spLocks noGrp="1"/>
          </p:cNvSpPr>
          <p:nvPr>
            <p:ph type="pic" sz="quarter" idx="12" hasCustomPrompt="1"/>
          </p:nvPr>
        </p:nvSpPr>
        <p:spPr>
          <a:xfrm>
            <a:off x="249618" y="277814"/>
            <a:ext cx="8674465" cy="5313064"/>
          </a:xfrm>
          <a:custGeom>
            <a:avLst/>
            <a:gdLst>
              <a:gd name="connsiteX0" fmla="*/ 0 w 8670229"/>
              <a:gd name="connsiteY0" fmla="*/ 1006401 h 5313064"/>
              <a:gd name="connsiteX1" fmla="*/ 1006401 w 8670229"/>
              <a:gd name="connsiteY1" fmla="*/ 0 h 5313064"/>
              <a:gd name="connsiteX2" fmla="*/ 7663828 w 8670229"/>
              <a:gd name="connsiteY2" fmla="*/ 0 h 5313064"/>
              <a:gd name="connsiteX3" fmla="*/ 8670229 w 8670229"/>
              <a:gd name="connsiteY3" fmla="*/ 1006401 h 5313064"/>
              <a:gd name="connsiteX4" fmla="*/ 8670229 w 8670229"/>
              <a:gd name="connsiteY4" fmla="*/ 4306663 h 5313064"/>
              <a:gd name="connsiteX5" fmla="*/ 7663828 w 8670229"/>
              <a:gd name="connsiteY5" fmla="*/ 5313064 h 5313064"/>
              <a:gd name="connsiteX6" fmla="*/ 1006401 w 8670229"/>
              <a:gd name="connsiteY6" fmla="*/ 5313064 h 5313064"/>
              <a:gd name="connsiteX7" fmla="*/ 0 w 8670229"/>
              <a:gd name="connsiteY7" fmla="*/ 4306663 h 5313064"/>
              <a:gd name="connsiteX8" fmla="*/ 0 w 8670229"/>
              <a:gd name="connsiteY8" fmla="*/ 1006401 h 5313064"/>
              <a:gd name="connsiteX0" fmla="*/ 248440 w 8918669"/>
              <a:gd name="connsiteY0" fmla="*/ 1006401 h 5313064"/>
              <a:gd name="connsiteX1" fmla="*/ 246538 w 8918669"/>
              <a:gd name="connsiteY1" fmla="*/ 0 h 5313064"/>
              <a:gd name="connsiteX2" fmla="*/ 7912268 w 8918669"/>
              <a:gd name="connsiteY2" fmla="*/ 0 h 5313064"/>
              <a:gd name="connsiteX3" fmla="*/ 8918669 w 8918669"/>
              <a:gd name="connsiteY3" fmla="*/ 1006401 h 5313064"/>
              <a:gd name="connsiteX4" fmla="*/ 8918669 w 8918669"/>
              <a:gd name="connsiteY4" fmla="*/ 4306663 h 5313064"/>
              <a:gd name="connsiteX5" fmla="*/ 7912268 w 8918669"/>
              <a:gd name="connsiteY5" fmla="*/ 5313064 h 5313064"/>
              <a:gd name="connsiteX6" fmla="*/ 1254841 w 8918669"/>
              <a:gd name="connsiteY6" fmla="*/ 5313064 h 5313064"/>
              <a:gd name="connsiteX7" fmla="*/ 248440 w 8918669"/>
              <a:gd name="connsiteY7" fmla="*/ 4306663 h 5313064"/>
              <a:gd name="connsiteX8" fmla="*/ 248440 w 8918669"/>
              <a:gd name="connsiteY8" fmla="*/ 1006401 h 5313064"/>
              <a:gd name="connsiteX0" fmla="*/ 1902 w 8672131"/>
              <a:gd name="connsiteY0" fmla="*/ 1006401 h 5313064"/>
              <a:gd name="connsiteX1" fmla="*/ 0 w 8672131"/>
              <a:gd name="connsiteY1" fmla="*/ 0 h 5313064"/>
              <a:gd name="connsiteX2" fmla="*/ 7665730 w 8672131"/>
              <a:gd name="connsiteY2" fmla="*/ 0 h 5313064"/>
              <a:gd name="connsiteX3" fmla="*/ 8672131 w 8672131"/>
              <a:gd name="connsiteY3" fmla="*/ 1006401 h 5313064"/>
              <a:gd name="connsiteX4" fmla="*/ 8672131 w 8672131"/>
              <a:gd name="connsiteY4" fmla="*/ 4306663 h 5313064"/>
              <a:gd name="connsiteX5" fmla="*/ 7665730 w 8672131"/>
              <a:gd name="connsiteY5" fmla="*/ 5313064 h 5313064"/>
              <a:gd name="connsiteX6" fmla="*/ 1008303 w 8672131"/>
              <a:gd name="connsiteY6" fmla="*/ 5313064 h 5313064"/>
              <a:gd name="connsiteX7" fmla="*/ 1902 w 8672131"/>
              <a:gd name="connsiteY7" fmla="*/ 4306663 h 5313064"/>
              <a:gd name="connsiteX8" fmla="*/ 1902 w 8672131"/>
              <a:gd name="connsiteY8" fmla="*/ 1006401 h 5313064"/>
              <a:gd name="connsiteX0" fmla="*/ 1902 w 8909217"/>
              <a:gd name="connsiteY0" fmla="*/ 1006401 h 5313064"/>
              <a:gd name="connsiteX1" fmla="*/ 0 w 8909217"/>
              <a:gd name="connsiteY1" fmla="*/ 0 h 5313064"/>
              <a:gd name="connsiteX2" fmla="*/ 8658639 w 8909217"/>
              <a:gd name="connsiteY2" fmla="*/ 0 h 5313064"/>
              <a:gd name="connsiteX3" fmla="*/ 8672131 w 8909217"/>
              <a:gd name="connsiteY3" fmla="*/ 1006401 h 5313064"/>
              <a:gd name="connsiteX4" fmla="*/ 8672131 w 8909217"/>
              <a:gd name="connsiteY4" fmla="*/ 4306663 h 5313064"/>
              <a:gd name="connsiteX5" fmla="*/ 7665730 w 8909217"/>
              <a:gd name="connsiteY5" fmla="*/ 5313064 h 5313064"/>
              <a:gd name="connsiteX6" fmla="*/ 1008303 w 8909217"/>
              <a:gd name="connsiteY6" fmla="*/ 5313064 h 5313064"/>
              <a:gd name="connsiteX7" fmla="*/ 1902 w 8909217"/>
              <a:gd name="connsiteY7" fmla="*/ 4306663 h 5313064"/>
              <a:gd name="connsiteX8" fmla="*/ 1902 w 8909217"/>
              <a:gd name="connsiteY8" fmla="*/ 1006401 h 5313064"/>
              <a:gd name="connsiteX0" fmla="*/ 1902 w 8672131"/>
              <a:gd name="connsiteY0" fmla="*/ 1006401 h 5313064"/>
              <a:gd name="connsiteX1" fmla="*/ 0 w 8672131"/>
              <a:gd name="connsiteY1" fmla="*/ 0 h 5313064"/>
              <a:gd name="connsiteX2" fmla="*/ 8658639 w 8672131"/>
              <a:gd name="connsiteY2" fmla="*/ 0 h 5313064"/>
              <a:gd name="connsiteX3" fmla="*/ 8672131 w 8672131"/>
              <a:gd name="connsiteY3" fmla="*/ 1006401 h 5313064"/>
              <a:gd name="connsiteX4" fmla="*/ 8672131 w 8672131"/>
              <a:gd name="connsiteY4" fmla="*/ 4306663 h 5313064"/>
              <a:gd name="connsiteX5" fmla="*/ 7665730 w 8672131"/>
              <a:gd name="connsiteY5" fmla="*/ 5313064 h 5313064"/>
              <a:gd name="connsiteX6" fmla="*/ 1008303 w 8672131"/>
              <a:gd name="connsiteY6" fmla="*/ 5313064 h 5313064"/>
              <a:gd name="connsiteX7" fmla="*/ 1902 w 8672131"/>
              <a:gd name="connsiteY7" fmla="*/ 4306663 h 5313064"/>
              <a:gd name="connsiteX8" fmla="*/ 1902 w 8672131"/>
              <a:gd name="connsiteY8" fmla="*/ 1006401 h 5313064"/>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72131 w 8674465"/>
              <a:gd name="connsiteY4" fmla="*/ 4306663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 name="connsiteX0" fmla="*/ 1902 w 8674465"/>
              <a:gd name="connsiteY0" fmla="*/ 1006401 h 5561504"/>
              <a:gd name="connsiteX1" fmla="*/ 0 w 8674465"/>
              <a:gd name="connsiteY1" fmla="*/ 0 h 5561504"/>
              <a:gd name="connsiteX2" fmla="*/ 8674033 w 8674465"/>
              <a:gd name="connsiteY2" fmla="*/ 0 h 5561504"/>
              <a:gd name="connsiteX3" fmla="*/ 8672131 w 8674465"/>
              <a:gd name="connsiteY3" fmla="*/ 1006401 h 5561504"/>
              <a:gd name="connsiteX4" fmla="*/ 8672131 w 8674465"/>
              <a:gd name="connsiteY4" fmla="*/ 5314966 h 5561504"/>
              <a:gd name="connsiteX5" fmla="*/ 7665730 w 8674465"/>
              <a:gd name="connsiteY5" fmla="*/ 5313064 h 5561504"/>
              <a:gd name="connsiteX6" fmla="*/ 1008303 w 8674465"/>
              <a:gd name="connsiteY6" fmla="*/ 5313064 h 5561504"/>
              <a:gd name="connsiteX7" fmla="*/ 1902 w 8674465"/>
              <a:gd name="connsiteY7" fmla="*/ 4306663 h 5561504"/>
              <a:gd name="connsiteX8" fmla="*/ 1902 w 8674465"/>
              <a:gd name="connsiteY8" fmla="*/ 1006401 h 5561504"/>
              <a:gd name="connsiteX0" fmla="*/ 1902 w 8674465"/>
              <a:gd name="connsiteY0" fmla="*/ 1006401 h 5315398"/>
              <a:gd name="connsiteX1" fmla="*/ 0 w 8674465"/>
              <a:gd name="connsiteY1" fmla="*/ 0 h 5315398"/>
              <a:gd name="connsiteX2" fmla="*/ 8674033 w 8674465"/>
              <a:gd name="connsiteY2" fmla="*/ 0 h 5315398"/>
              <a:gd name="connsiteX3" fmla="*/ 8672131 w 8674465"/>
              <a:gd name="connsiteY3" fmla="*/ 1006401 h 5315398"/>
              <a:gd name="connsiteX4" fmla="*/ 8672131 w 8674465"/>
              <a:gd name="connsiteY4" fmla="*/ 5314966 h 5315398"/>
              <a:gd name="connsiteX5" fmla="*/ 7665730 w 8674465"/>
              <a:gd name="connsiteY5" fmla="*/ 5313064 h 5315398"/>
              <a:gd name="connsiteX6" fmla="*/ 1008303 w 8674465"/>
              <a:gd name="connsiteY6" fmla="*/ 5313064 h 5315398"/>
              <a:gd name="connsiteX7" fmla="*/ 1902 w 8674465"/>
              <a:gd name="connsiteY7" fmla="*/ 4306663 h 5315398"/>
              <a:gd name="connsiteX8" fmla="*/ 1902 w 8674465"/>
              <a:gd name="connsiteY8" fmla="*/ 1006401 h 5315398"/>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64434 w 8674465"/>
              <a:gd name="connsiteY4" fmla="*/ 5307269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72131 w 8674465"/>
              <a:gd name="connsiteY4" fmla="*/ 5307269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74465" h="5313064">
                <a:moveTo>
                  <a:pt x="1902" y="1006401"/>
                </a:moveTo>
                <a:cubicBezTo>
                  <a:pt x="1902" y="450581"/>
                  <a:pt x="6059" y="0"/>
                  <a:pt x="0" y="0"/>
                </a:cubicBezTo>
                <a:lnTo>
                  <a:pt x="8674033" y="0"/>
                </a:lnTo>
                <a:cubicBezTo>
                  <a:pt x="8675671" y="0"/>
                  <a:pt x="8672131" y="450581"/>
                  <a:pt x="8672131" y="1006401"/>
                </a:cubicBezTo>
                <a:cubicBezTo>
                  <a:pt x="8669565" y="2440024"/>
                  <a:pt x="8674697" y="3873646"/>
                  <a:pt x="8672131" y="5307269"/>
                </a:cubicBezTo>
                <a:cubicBezTo>
                  <a:pt x="8672131" y="5308907"/>
                  <a:pt x="8221550" y="5313064"/>
                  <a:pt x="7665730" y="5313064"/>
                </a:cubicBezTo>
                <a:lnTo>
                  <a:pt x="1008303" y="5313064"/>
                </a:lnTo>
                <a:cubicBezTo>
                  <a:pt x="452483" y="5313064"/>
                  <a:pt x="1902" y="4862483"/>
                  <a:pt x="1902" y="4306663"/>
                </a:cubicBezTo>
                <a:lnTo>
                  <a:pt x="1902" y="1006401"/>
                </a:lnTo>
                <a:close/>
              </a:path>
            </a:pathLst>
          </a:custGeom>
          <a:solidFill>
            <a:schemeClr val="bg1">
              <a:lumMod val="85000"/>
            </a:schemeClr>
          </a:solidFill>
        </p:spPr>
        <p:txBody>
          <a:bodyPr anchor="ctr" anchorCtr="1"/>
          <a:lstStyle>
            <a:lvl1pPr marL="0" indent="0">
              <a:buNone/>
              <a:defRPr>
                <a:solidFill>
                  <a:schemeClr val="bg1">
                    <a:lumMod val="50000"/>
                  </a:schemeClr>
                </a:solidFill>
              </a:defRPr>
            </a:lvl1pPr>
          </a:lstStyle>
          <a:p>
            <a:r>
              <a:rPr lang="en-US" dirty="0">
                <a:solidFill>
                  <a:schemeClr val="bg1">
                    <a:lumMod val="50000"/>
                  </a:schemeClr>
                </a:solidFill>
              </a:rPr>
              <a:t>Click to Insert Image</a:t>
            </a:r>
            <a:endParaRPr lang="en-US" dirty="0"/>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13819" y="5895879"/>
            <a:ext cx="1185888" cy="691025"/>
          </a:xfrm>
          <a:prstGeom prst="rect">
            <a:avLst/>
          </a:prstGeom>
        </p:spPr>
      </p:pic>
      <p:pic>
        <p:nvPicPr>
          <p:cNvPr id="8" name="Picture 7"/>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98070" y="6342300"/>
            <a:ext cx="907755" cy="188875"/>
          </a:xfrm>
          <a:prstGeom prst="rect">
            <a:avLst/>
          </a:prstGeom>
        </p:spPr>
      </p:pic>
      <p:cxnSp>
        <p:nvCxnSpPr>
          <p:cNvPr id="9" name="Straight Connector 8"/>
          <p:cNvCxnSpPr/>
          <p:nvPr userDrawn="1"/>
        </p:nvCxnSpPr>
        <p:spPr>
          <a:xfrm>
            <a:off x="1608666" y="6498315"/>
            <a:ext cx="6149879" cy="0"/>
          </a:xfrm>
          <a:prstGeom prst="line">
            <a:avLst/>
          </a:prstGeom>
          <a:ln w="38100" cmpd="sng">
            <a:solidFill>
              <a:srgbClr val="0A546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1440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849F2711-FBE9-D94D-A115-7D33DAB4D4F7}" type="datetimeFigureOut">
              <a:rPr lang="en-US" smtClean="0"/>
              <a:t>2/3/2018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4052334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49F2711-FBE9-D94D-A115-7D33DAB4D4F7}" type="datetimeFigureOut">
              <a:rPr lang="en-US" smtClean="0"/>
              <a:t>2/3/2018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2429991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849F2711-FBE9-D94D-A115-7D33DAB4D4F7}" type="datetimeFigureOut">
              <a:rPr lang="en-US" smtClean="0"/>
              <a:t>2/3/2018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3931049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9F2711-FBE9-D94D-A115-7D33DAB4D4F7}" type="datetimeFigureOut">
              <a:rPr lang="en-US" smtClean="0"/>
              <a:t>2/3/2018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9EF35B-C3EC-024B-A39C-F46EEE827FF5}" type="slidenum">
              <a:rPr lang="en-US" smtClean="0"/>
              <a:t>‹#›</a:t>
            </a:fld>
            <a:endParaRPr lang="en-US"/>
          </a:p>
        </p:txBody>
      </p:sp>
    </p:spTree>
    <p:extLst>
      <p:ext uri="{BB962C8B-B14F-4D97-AF65-F5344CB8AC3E}">
        <p14:creationId xmlns:p14="http://schemas.microsoft.com/office/powerpoint/2010/main" val="406044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F2711-FBE9-D94D-A115-7D33DAB4D4F7}" type="datetimeFigureOut">
              <a:rPr lang="en-US" smtClean="0"/>
              <a:t>2/3/2018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9EF35B-C3EC-024B-A39C-F46EEE827FF5}" type="slidenum">
              <a:rPr lang="en-US" smtClean="0"/>
              <a:t>‹#›</a:t>
            </a:fld>
            <a:endParaRPr lang="en-US"/>
          </a:p>
        </p:txBody>
      </p:sp>
    </p:spTree>
    <p:extLst>
      <p:ext uri="{BB962C8B-B14F-4D97-AF65-F5344CB8AC3E}">
        <p14:creationId xmlns:p14="http://schemas.microsoft.com/office/powerpoint/2010/main" val="375743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6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3.xml"/><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dirty="0"/>
              <a:t>My Story</a:t>
            </a:r>
          </a:p>
        </p:txBody>
      </p:sp>
      <p:sp>
        <p:nvSpPr>
          <p:cNvPr id="6" name="Text Placeholder 5"/>
          <p:cNvSpPr>
            <a:spLocks noGrp="1"/>
          </p:cNvSpPr>
          <p:nvPr>
            <p:ph type="body" sz="quarter" idx="11"/>
          </p:nvPr>
        </p:nvSpPr>
        <p:spPr/>
        <p:txBody>
          <a:bodyPr/>
          <a:lstStyle/>
          <a:p>
            <a:r>
              <a:rPr lang="en-US" dirty="0"/>
              <a:t>Brandon Skerritt</a:t>
            </a:r>
          </a:p>
        </p:txBody>
      </p:sp>
    </p:spTree>
    <p:extLst>
      <p:ext uri="{BB962C8B-B14F-4D97-AF65-F5344CB8AC3E}">
        <p14:creationId xmlns:p14="http://schemas.microsoft.com/office/powerpoint/2010/main" val="3578826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Who am I?</a:t>
            </a:r>
          </a:p>
        </p:txBody>
      </p:sp>
      <p:sp>
        <p:nvSpPr>
          <p:cNvPr id="5" name="Text Placeholder 4"/>
          <p:cNvSpPr>
            <a:spLocks noGrp="1"/>
          </p:cNvSpPr>
          <p:nvPr>
            <p:ph type="body" sz="quarter" idx="11"/>
          </p:nvPr>
        </p:nvSpPr>
        <p:spPr/>
        <p:txBody>
          <a:bodyPr/>
          <a:lstStyle/>
          <a:p>
            <a:r>
              <a:rPr lang="en-US" dirty="0"/>
              <a:t>Computer Scientist, Course Representative, Halls Representative, Faculty Representative, Karateka.</a:t>
            </a:r>
          </a:p>
        </p:txBody>
      </p:sp>
    </p:spTree>
    <p:extLst>
      <p:ext uri="{BB962C8B-B14F-4D97-AF65-F5344CB8AC3E}">
        <p14:creationId xmlns:p14="http://schemas.microsoft.com/office/powerpoint/2010/main" val="1752795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607276" y="516255"/>
            <a:ext cx="6945312" cy="841375"/>
          </a:xfrm>
        </p:spPr>
        <p:txBody>
          <a:bodyPr/>
          <a:lstStyle/>
          <a:p>
            <a:r>
              <a:rPr lang="en-US" dirty="0"/>
              <a:t>Where am I from?</a:t>
            </a:r>
          </a:p>
        </p:txBody>
      </p:sp>
      <p:sp>
        <p:nvSpPr>
          <p:cNvPr id="3" name="Text Placeholder 2"/>
          <p:cNvSpPr>
            <a:spLocks noGrp="1"/>
          </p:cNvSpPr>
          <p:nvPr>
            <p:ph type="body" sz="quarter" idx="11"/>
          </p:nvPr>
        </p:nvSpPr>
        <p:spPr/>
        <p:txBody>
          <a:bodyPr/>
          <a:lstStyle/>
          <a:p>
            <a:endParaRPr lang="en-US"/>
          </a:p>
        </p:txBody>
      </p:sp>
      <p:pic>
        <p:nvPicPr>
          <p:cNvPr id="5" name="Picture 4">
            <a:extLst>
              <a:ext uri="{FF2B5EF4-FFF2-40B4-BE49-F238E27FC236}">
                <a16:creationId xmlns:a16="http://schemas.microsoft.com/office/drawing/2014/main" id="{43394F91-F199-4773-BF5E-8DB7DF4930B1}"/>
              </a:ext>
            </a:extLst>
          </p:cNvPr>
          <p:cNvPicPr>
            <a:picLocks noChangeAspect="1"/>
          </p:cNvPicPr>
          <p:nvPr/>
        </p:nvPicPr>
        <p:blipFill>
          <a:blip r:embed="rId3"/>
          <a:stretch>
            <a:fillRect/>
          </a:stretch>
        </p:blipFill>
        <p:spPr>
          <a:xfrm>
            <a:off x="2728864" y="1347359"/>
            <a:ext cx="3448594" cy="4187168"/>
          </a:xfrm>
          <a:prstGeom prst="rect">
            <a:avLst/>
          </a:prstGeom>
        </p:spPr>
      </p:pic>
    </p:spTree>
    <p:extLst>
      <p:ext uri="{BB962C8B-B14F-4D97-AF65-F5344CB8AC3E}">
        <p14:creationId xmlns:p14="http://schemas.microsoft.com/office/powerpoint/2010/main" val="1682943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“Worst in England”</a:t>
            </a:r>
          </a:p>
        </p:txBody>
      </p:sp>
      <p:pic>
        <p:nvPicPr>
          <p:cNvPr id="2" name="Picture 1">
            <a:extLst>
              <a:ext uri="{FF2B5EF4-FFF2-40B4-BE49-F238E27FC236}">
                <a16:creationId xmlns:a16="http://schemas.microsoft.com/office/drawing/2014/main" id="{F75A4B7C-A337-4FFB-9B06-B65D75BCA66B}"/>
              </a:ext>
            </a:extLst>
          </p:cNvPr>
          <p:cNvPicPr>
            <a:picLocks noChangeAspect="1"/>
          </p:cNvPicPr>
          <p:nvPr/>
        </p:nvPicPr>
        <p:blipFill>
          <a:blip r:embed="rId3"/>
          <a:stretch>
            <a:fillRect/>
          </a:stretch>
        </p:blipFill>
        <p:spPr>
          <a:xfrm>
            <a:off x="492662" y="2106410"/>
            <a:ext cx="7870501" cy="841375"/>
          </a:xfrm>
          <a:prstGeom prst="rect">
            <a:avLst/>
          </a:prstGeom>
        </p:spPr>
      </p:pic>
      <p:pic>
        <p:nvPicPr>
          <p:cNvPr id="3" name="Picture 2">
            <a:extLst>
              <a:ext uri="{FF2B5EF4-FFF2-40B4-BE49-F238E27FC236}">
                <a16:creationId xmlns:a16="http://schemas.microsoft.com/office/drawing/2014/main" id="{3C482B14-AC86-461B-9959-C2FA9D6438E2}"/>
              </a:ext>
            </a:extLst>
          </p:cNvPr>
          <p:cNvPicPr>
            <a:picLocks noChangeAspect="1"/>
          </p:cNvPicPr>
          <p:nvPr/>
        </p:nvPicPr>
        <p:blipFill>
          <a:blip r:embed="rId4"/>
          <a:stretch>
            <a:fillRect/>
          </a:stretch>
        </p:blipFill>
        <p:spPr>
          <a:xfrm>
            <a:off x="1131869" y="3553826"/>
            <a:ext cx="5791200" cy="1314450"/>
          </a:xfrm>
          <a:prstGeom prst="rect">
            <a:avLst/>
          </a:prstGeom>
        </p:spPr>
      </p:pic>
    </p:spTree>
    <p:extLst>
      <p:ext uri="{BB962C8B-B14F-4D97-AF65-F5344CB8AC3E}">
        <p14:creationId xmlns:p14="http://schemas.microsoft.com/office/powerpoint/2010/main" val="494077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East Kent College</a:t>
            </a:r>
          </a:p>
        </p:txBody>
      </p:sp>
      <p:pic>
        <p:nvPicPr>
          <p:cNvPr id="6" name="Picture 5">
            <a:extLst>
              <a:ext uri="{FF2B5EF4-FFF2-40B4-BE49-F238E27FC236}">
                <a16:creationId xmlns:a16="http://schemas.microsoft.com/office/drawing/2014/main" id="{EB2DA8BB-A2EB-453B-BEDF-2AAFD05DB03A}"/>
              </a:ext>
            </a:extLst>
          </p:cNvPr>
          <p:cNvPicPr>
            <a:picLocks noChangeAspect="1"/>
          </p:cNvPicPr>
          <p:nvPr/>
        </p:nvPicPr>
        <p:blipFill>
          <a:blip r:embed="rId3"/>
          <a:stretch>
            <a:fillRect/>
          </a:stretch>
        </p:blipFill>
        <p:spPr>
          <a:xfrm>
            <a:off x="420102" y="1126958"/>
            <a:ext cx="8057147" cy="4604084"/>
          </a:xfrm>
          <a:prstGeom prst="rect">
            <a:avLst/>
          </a:prstGeom>
        </p:spPr>
      </p:pic>
    </p:spTree>
    <p:extLst>
      <p:ext uri="{BB962C8B-B14F-4D97-AF65-F5344CB8AC3E}">
        <p14:creationId xmlns:p14="http://schemas.microsoft.com/office/powerpoint/2010/main" val="2791354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a:t>East Kent College</a:t>
            </a:r>
          </a:p>
        </p:txBody>
      </p:sp>
      <p:pic>
        <p:nvPicPr>
          <p:cNvPr id="5" name="Picture Placeholder 3">
            <a:extLst>
              <a:ext uri="{FF2B5EF4-FFF2-40B4-BE49-F238E27FC236}">
                <a16:creationId xmlns:a16="http://schemas.microsoft.com/office/drawing/2014/main" id="{272F2669-B868-4EFA-9F70-78C7B31090B5}"/>
              </a:ext>
            </a:extLst>
          </p:cNvPr>
          <p:cNvPicPr>
            <a:picLocks noChangeAspect="1"/>
          </p:cNvPicPr>
          <p:nvPr/>
        </p:nvPicPr>
        <p:blipFill>
          <a:blip r:embed="rId3"/>
          <a:srcRect t="9163" b="9163"/>
          <a:stretch>
            <a:fillRect/>
          </a:stretch>
        </p:blipFill>
        <p:spPr>
          <a:xfrm>
            <a:off x="465221" y="1035232"/>
            <a:ext cx="7816453" cy="4787536"/>
          </a:xfrm>
          <a:custGeom>
            <a:avLst/>
            <a:gdLst>
              <a:gd name="connsiteX0" fmla="*/ 0 w 8670229"/>
              <a:gd name="connsiteY0" fmla="*/ 1006401 h 5313064"/>
              <a:gd name="connsiteX1" fmla="*/ 1006401 w 8670229"/>
              <a:gd name="connsiteY1" fmla="*/ 0 h 5313064"/>
              <a:gd name="connsiteX2" fmla="*/ 7663828 w 8670229"/>
              <a:gd name="connsiteY2" fmla="*/ 0 h 5313064"/>
              <a:gd name="connsiteX3" fmla="*/ 8670229 w 8670229"/>
              <a:gd name="connsiteY3" fmla="*/ 1006401 h 5313064"/>
              <a:gd name="connsiteX4" fmla="*/ 8670229 w 8670229"/>
              <a:gd name="connsiteY4" fmla="*/ 4306663 h 5313064"/>
              <a:gd name="connsiteX5" fmla="*/ 7663828 w 8670229"/>
              <a:gd name="connsiteY5" fmla="*/ 5313064 h 5313064"/>
              <a:gd name="connsiteX6" fmla="*/ 1006401 w 8670229"/>
              <a:gd name="connsiteY6" fmla="*/ 5313064 h 5313064"/>
              <a:gd name="connsiteX7" fmla="*/ 0 w 8670229"/>
              <a:gd name="connsiteY7" fmla="*/ 4306663 h 5313064"/>
              <a:gd name="connsiteX8" fmla="*/ 0 w 8670229"/>
              <a:gd name="connsiteY8" fmla="*/ 1006401 h 5313064"/>
              <a:gd name="connsiteX0" fmla="*/ 248440 w 8918669"/>
              <a:gd name="connsiteY0" fmla="*/ 1006401 h 5313064"/>
              <a:gd name="connsiteX1" fmla="*/ 246538 w 8918669"/>
              <a:gd name="connsiteY1" fmla="*/ 0 h 5313064"/>
              <a:gd name="connsiteX2" fmla="*/ 7912268 w 8918669"/>
              <a:gd name="connsiteY2" fmla="*/ 0 h 5313064"/>
              <a:gd name="connsiteX3" fmla="*/ 8918669 w 8918669"/>
              <a:gd name="connsiteY3" fmla="*/ 1006401 h 5313064"/>
              <a:gd name="connsiteX4" fmla="*/ 8918669 w 8918669"/>
              <a:gd name="connsiteY4" fmla="*/ 4306663 h 5313064"/>
              <a:gd name="connsiteX5" fmla="*/ 7912268 w 8918669"/>
              <a:gd name="connsiteY5" fmla="*/ 5313064 h 5313064"/>
              <a:gd name="connsiteX6" fmla="*/ 1254841 w 8918669"/>
              <a:gd name="connsiteY6" fmla="*/ 5313064 h 5313064"/>
              <a:gd name="connsiteX7" fmla="*/ 248440 w 8918669"/>
              <a:gd name="connsiteY7" fmla="*/ 4306663 h 5313064"/>
              <a:gd name="connsiteX8" fmla="*/ 248440 w 8918669"/>
              <a:gd name="connsiteY8" fmla="*/ 1006401 h 5313064"/>
              <a:gd name="connsiteX0" fmla="*/ 1902 w 8672131"/>
              <a:gd name="connsiteY0" fmla="*/ 1006401 h 5313064"/>
              <a:gd name="connsiteX1" fmla="*/ 0 w 8672131"/>
              <a:gd name="connsiteY1" fmla="*/ 0 h 5313064"/>
              <a:gd name="connsiteX2" fmla="*/ 7665730 w 8672131"/>
              <a:gd name="connsiteY2" fmla="*/ 0 h 5313064"/>
              <a:gd name="connsiteX3" fmla="*/ 8672131 w 8672131"/>
              <a:gd name="connsiteY3" fmla="*/ 1006401 h 5313064"/>
              <a:gd name="connsiteX4" fmla="*/ 8672131 w 8672131"/>
              <a:gd name="connsiteY4" fmla="*/ 4306663 h 5313064"/>
              <a:gd name="connsiteX5" fmla="*/ 7665730 w 8672131"/>
              <a:gd name="connsiteY5" fmla="*/ 5313064 h 5313064"/>
              <a:gd name="connsiteX6" fmla="*/ 1008303 w 8672131"/>
              <a:gd name="connsiteY6" fmla="*/ 5313064 h 5313064"/>
              <a:gd name="connsiteX7" fmla="*/ 1902 w 8672131"/>
              <a:gd name="connsiteY7" fmla="*/ 4306663 h 5313064"/>
              <a:gd name="connsiteX8" fmla="*/ 1902 w 8672131"/>
              <a:gd name="connsiteY8" fmla="*/ 1006401 h 5313064"/>
              <a:gd name="connsiteX0" fmla="*/ 1902 w 8909217"/>
              <a:gd name="connsiteY0" fmla="*/ 1006401 h 5313064"/>
              <a:gd name="connsiteX1" fmla="*/ 0 w 8909217"/>
              <a:gd name="connsiteY1" fmla="*/ 0 h 5313064"/>
              <a:gd name="connsiteX2" fmla="*/ 8658639 w 8909217"/>
              <a:gd name="connsiteY2" fmla="*/ 0 h 5313064"/>
              <a:gd name="connsiteX3" fmla="*/ 8672131 w 8909217"/>
              <a:gd name="connsiteY3" fmla="*/ 1006401 h 5313064"/>
              <a:gd name="connsiteX4" fmla="*/ 8672131 w 8909217"/>
              <a:gd name="connsiteY4" fmla="*/ 4306663 h 5313064"/>
              <a:gd name="connsiteX5" fmla="*/ 7665730 w 8909217"/>
              <a:gd name="connsiteY5" fmla="*/ 5313064 h 5313064"/>
              <a:gd name="connsiteX6" fmla="*/ 1008303 w 8909217"/>
              <a:gd name="connsiteY6" fmla="*/ 5313064 h 5313064"/>
              <a:gd name="connsiteX7" fmla="*/ 1902 w 8909217"/>
              <a:gd name="connsiteY7" fmla="*/ 4306663 h 5313064"/>
              <a:gd name="connsiteX8" fmla="*/ 1902 w 8909217"/>
              <a:gd name="connsiteY8" fmla="*/ 1006401 h 5313064"/>
              <a:gd name="connsiteX0" fmla="*/ 1902 w 8672131"/>
              <a:gd name="connsiteY0" fmla="*/ 1006401 h 5313064"/>
              <a:gd name="connsiteX1" fmla="*/ 0 w 8672131"/>
              <a:gd name="connsiteY1" fmla="*/ 0 h 5313064"/>
              <a:gd name="connsiteX2" fmla="*/ 8658639 w 8672131"/>
              <a:gd name="connsiteY2" fmla="*/ 0 h 5313064"/>
              <a:gd name="connsiteX3" fmla="*/ 8672131 w 8672131"/>
              <a:gd name="connsiteY3" fmla="*/ 1006401 h 5313064"/>
              <a:gd name="connsiteX4" fmla="*/ 8672131 w 8672131"/>
              <a:gd name="connsiteY4" fmla="*/ 4306663 h 5313064"/>
              <a:gd name="connsiteX5" fmla="*/ 7665730 w 8672131"/>
              <a:gd name="connsiteY5" fmla="*/ 5313064 h 5313064"/>
              <a:gd name="connsiteX6" fmla="*/ 1008303 w 8672131"/>
              <a:gd name="connsiteY6" fmla="*/ 5313064 h 5313064"/>
              <a:gd name="connsiteX7" fmla="*/ 1902 w 8672131"/>
              <a:gd name="connsiteY7" fmla="*/ 4306663 h 5313064"/>
              <a:gd name="connsiteX8" fmla="*/ 1902 w 8672131"/>
              <a:gd name="connsiteY8" fmla="*/ 1006401 h 5313064"/>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72131 w 8674465"/>
              <a:gd name="connsiteY4" fmla="*/ 4306663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 name="connsiteX0" fmla="*/ 1902 w 8674465"/>
              <a:gd name="connsiteY0" fmla="*/ 1006401 h 5561504"/>
              <a:gd name="connsiteX1" fmla="*/ 0 w 8674465"/>
              <a:gd name="connsiteY1" fmla="*/ 0 h 5561504"/>
              <a:gd name="connsiteX2" fmla="*/ 8674033 w 8674465"/>
              <a:gd name="connsiteY2" fmla="*/ 0 h 5561504"/>
              <a:gd name="connsiteX3" fmla="*/ 8672131 w 8674465"/>
              <a:gd name="connsiteY3" fmla="*/ 1006401 h 5561504"/>
              <a:gd name="connsiteX4" fmla="*/ 8672131 w 8674465"/>
              <a:gd name="connsiteY4" fmla="*/ 5314966 h 5561504"/>
              <a:gd name="connsiteX5" fmla="*/ 7665730 w 8674465"/>
              <a:gd name="connsiteY5" fmla="*/ 5313064 h 5561504"/>
              <a:gd name="connsiteX6" fmla="*/ 1008303 w 8674465"/>
              <a:gd name="connsiteY6" fmla="*/ 5313064 h 5561504"/>
              <a:gd name="connsiteX7" fmla="*/ 1902 w 8674465"/>
              <a:gd name="connsiteY7" fmla="*/ 4306663 h 5561504"/>
              <a:gd name="connsiteX8" fmla="*/ 1902 w 8674465"/>
              <a:gd name="connsiteY8" fmla="*/ 1006401 h 5561504"/>
              <a:gd name="connsiteX0" fmla="*/ 1902 w 8674465"/>
              <a:gd name="connsiteY0" fmla="*/ 1006401 h 5315398"/>
              <a:gd name="connsiteX1" fmla="*/ 0 w 8674465"/>
              <a:gd name="connsiteY1" fmla="*/ 0 h 5315398"/>
              <a:gd name="connsiteX2" fmla="*/ 8674033 w 8674465"/>
              <a:gd name="connsiteY2" fmla="*/ 0 h 5315398"/>
              <a:gd name="connsiteX3" fmla="*/ 8672131 w 8674465"/>
              <a:gd name="connsiteY3" fmla="*/ 1006401 h 5315398"/>
              <a:gd name="connsiteX4" fmla="*/ 8672131 w 8674465"/>
              <a:gd name="connsiteY4" fmla="*/ 5314966 h 5315398"/>
              <a:gd name="connsiteX5" fmla="*/ 7665730 w 8674465"/>
              <a:gd name="connsiteY5" fmla="*/ 5313064 h 5315398"/>
              <a:gd name="connsiteX6" fmla="*/ 1008303 w 8674465"/>
              <a:gd name="connsiteY6" fmla="*/ 5313064 h 5315398"/>
              <a:gd name="connsiteX7" fmla="*/ 1902 w 8674465"/>
              <a:gd name="connsiteY7" fmla="*/ 4306663 h 5315398"/>
              <a:gd name="connsiteX8" fmla="*/ 1902 w 8674465"/>
              <a:gd name="connsiteY8" fmla="*/ 1006401 h 5315398"/>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64434 w 8674465"/>
              <a:gd name="connsiteY4" fmla="*/ 5307269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 name="connsiteX0" fmla="*/ 1902 w 8674465"/>
              <a:gd name="connsiteY0" fmla="*/ 1006401 h 5313064"/>
              <a:gd name="connsiteX1" fmla="*/ 0 w 8674465"/>
              <a:gd name="connsiteY1" fmla="*/ 0 h 5313064"/>
              <a:gd name="connsiteX2" fmla="*/ 8674033 w 8674465"/>
              <a:gd name="connsiteY2" fmla="*/ 0 h 5313064"/>
              <a:gd name="connsiteX3" fmla="*/ 8672131 w 8674465"/>
              <a:gd name="connsiteY3" fmla="*/ 1006401 h 5313064"/>
              <a:gd name="connsiteX4" fmla="*/ 8672131 w 8674465"/>
              <a:gd name="connsiteY4" fmla="*/ 5307269 h 5313064"/>
              <a:gd name="connsiteX5" fmla="*/ 7665730 w 8674465"/>
              <a:gd name="connsiteY5" fmla="*/ 5313064 h 5313064"/>
              <a:gd name="connsiteX6" fmla="*/ 1008303 w 8674465"/>
              <a:gd name="connsiteY6" fmla="*/ 5313064 h 5313064"/>
              <a:gd name="connsiteX7" fmla="*/ 1902 w 8674465"/>
              <a:gd name="connsiteY7" fmla="*/ 4306663 h 5313064"/>
              <a:gd name="connsiteX8" fmla="*/ 1902 w 8674465"/>
              <a:gd name="connsiteY8" fmla="*/ 1006401 h 531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74465" h="5313064">
                <a:moveTo>
                  <a:pt x="1902" y="1006401"/>
                </a:moveTo>
                <a:cubicBezTo>
                  <a:pt x="1902" y="450581"/>
                  <a:pt x="6059" y="0"/>
                  <a:pt x="0" y="0"/>
                </a:cubicBezTo>
                <a:lnTo>
                  <a:pt x="8674033" y="0"/>
                </a:lnTo>
                <a:cubicBezTo>
                  <a:pt x="8675671" y="0"/>
                  <a:pt x="8672131" y="450581"/>
                  <a:pt x="8672131" y="1006401"/>
                </a:cubicBezTo>
                <a:cubicBezTo>
                  <a:pt x="8669565" y="2440024"/>
                  <a:pt x="8674697" y="3873646"/>
                  <a:pt x="8672131" y="5307269"/>
                </a:cubicBezTo>
                <a:cubicBezTo>
                  <a:pt x="8672131" y="5308907"/>
                  <a:pt x="8221550" y="5313064"/>
                  <a:pt x="7665730" y="5313064"/>
                </a:cubicBezTo>
                <a:lnTo>
                  <a:pt x="1008303" y="5313064"/>
                </a:lnTo>
                <a:cubicBezTo>
                  <a:pt x="452483" y="5313064"/>
                  <a:pt x="1902" y="4862483"/>
                  <a:pt x="1902" y="4306663"/>
                </a:cubicBezTo>
                <a:lnTo>
                  <a:pt x="1902" y="1006401"/>
                </a:lnTo>
                <a:close/>
              </a:path>
            </a:pathLst>
          </a:custGeom>
        </p:spPr>
      </p:pic>
    </p:spTree>
    <p:extLst>
      <p:ext uri="{BB962C8B-B14F-4D97-AF65-F5344CB8AC3E}">
        <p14:creationId xmlns:p14="http://schemas.microsoft.com/office/powerpoint/2010/main" val="32496148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65524" y="2093190"/>
            <a:ext cx="1863053" cy="1863053"/>
          </a:xfrm>
          <a:prstGeom prst="rect">
            <a:avLst/>
          </a:prstGeom>
        </p:spPr>
      </p:pic>
      <p:pic>
        <p:nvPicPr>
          <p:cNvPr id="6" name="Picture 5"/>
          <p:cNvPicPr>
            <a:picLocks noChangeAspect="1"/>
          </p:cNvPicPr>
          <p:nvPr/>
        </p:nvPicPr>
        <p:blipFill>
          <a:blip r:embed="rId3"/>
          <a:stretch>
            <a:fillRect/>
          </a:stretch>
        </p:blipFill>
        <p:spPr>
          <a:xfrm>
            <a:off x="3631815" y="2093190"/>
            <a:ext cx="1863053" cy="1863053"/>
          </a:xfrm>
          <a:prstGeom prst="rect">
            <a:avLst/>
          </a:prstGeom>
        </p:spPr>
      </p:pic>
      <p:pic>
        <p:nvPicPr>
          <p:cNvPr id="7" name="Picture 6"/>
          <p:cNvPicPr>
            <a:picLocks noChangeAspect="1"/>
          </p:cNvPicPr>
          <p:nvPr/>
        </p:nvPicPr>
        <p:blipFill>
          <a:blip r:embed="rId4"/>
          <a:stretch>
            <a:fillRect/>
          </a:stretch>
        </p:blipFill>
        <p:spPr>
          <a:xfrm>
            <a:off x="6415810" y="2093190"/>
            <a:ext cx="1863053" cy="1863053"/>
          </a:xfrm>
          <a:prstGeom prst="rect">
            <a:avLst/>
          </a:prstGeom>
        </p:spPr>
      </p:pic>
      <p:sp>
        <p:nvSpPr>
          <p:cNvPr id="8" name="TextBox 7"/>
          <p:cNvSpPr txBox="1"/>
          <p:nvPr/>
        </p:nvSpPr>
        <p:spPr>
          <a:xfrm>
            <a:off x="865524" y="4402717"/>
            <a:ext cx="7701203" cy="307777"/>
          </a:xfrm>
          <a:prstGeom prst="rect">
            <a:avLst/>
          </a:prstGeom>
          <a:noFill/>
        </p:spPr>
        <p:txBody>
          <a:bodyPr wrap="square" rtlCol="0">
            <a:spAutoFit/>
          </a:bodyPr>
          <a:lstStyle/>
          <a:p>
            <a:r>
              <a:rPr lang="en-US" sz="1400" dirty="0">
                <a:solidFill>
                  <a:schemeClr val="tx1">
                    <a:lumMod val="50000"/>
                    <a:lumOff val="50000"/>
                  </a:schemeClr>
                </a:solidFill>
              </a:rPr>
              <a:t>Use these icons for use throughout the document but delete this slide in your final saved presentation</a:t>
            </a:r>
          </a:p>
        </p:txBody>
      </p:sp>
    </p:spTree>
    <p:extLst>
      <p:ext uri="{BB962C8B-B14F-4D97-AF65-F5344CB8AC3E}">
        <p14:creationId xmlns:p14="http://schemas.microsoft.com/office/powerpoint/2010/main" val="35810084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834</Words>
  <Application>Microsoft Office PowerPoint</Application>
  <PresentationFormat>On-screen Show (4:3)</PresentationFormat>
  <Paragraphs>38</Paragraphs>
  <Slides>7</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Faction Creative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Milner</dc:creator>
  <cp:lastModifiedBy>Brandon Skerritt</cp:lastModifiedBy>
  <cp:revision>36</cp:revision>
  <dcterms:created xsi:type="dcterms:W3CDTF">2017-05-10T09:05:58Z</dcterms:created>
  <dcterms:modified xsi:type="dcterms:W3CDTF">2018-02-03T13:15:25Z</dcterms:modified>
</cp:coreProperties>
</file>

<file path=docProps/thumbnail.jpeg>
</file>